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/>
  <p:sldSz cx="9144000" cy="5143500" type="screen16x9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43"/>
    <p:restoredTop autoAdjust="0" sz="94694"/>
  </p:normalViewPr>
  <p:slideViewPr>
    <p:cSldViewPr snapToGrid="0" snapToObjects="1">
      <p:cViewPr varScale="1">
        <p:scale>
          <a:sx d="100" n="161"/>
          <a:sy d="100" n="161"/>
        </p:scale>
        <p:origin x="560" y="200"/>
      </p:cViewPr>
      <p:guideLst>
        <p:guide orient="horz" pos="162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3" Type="http://schemas.openxmlformats.org/officeDocument/2006/relationships/viewProps" Target="viewProps.xml" /><Relationship Id="rId2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5" Type="http://schemas.openxmlformats.org/officeDocument/2006/relationships/tableStyles" Target="tableStyles.xml" /><Relationship Id="rId4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2900" eaLnBrk="1" hangingPunct="1" latinLnBrk="0" rtl="0">
        <a:spcBef>
          <a:spcPct val="0"/>
        </a:spcBef>
        <a:buNone/>
        <a:defRPr kern="1200" sz="33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342900" eaLnBrk="1" hangingPunct="1" indent="-342900" latinLnBrk="0" marL="3429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indent="-342900" latinLnBrk="0" marL="685800" rtl="0">
        <a:spcBef>
          <a:spcPct val="20000"/>
        </a:spcBef>
        <a:buFont typeface="Arial"/>
        <a:buChar char="–"/>
        <a:defRPr kern="1200" sz="210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indent="-342900" latinLnBrk="0" marL="1028700" rtl="0">
        <a:spcBef>
          <a:spcPct val="20000"/>
        </a:spcBef>
        <a:buFont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indent="-342900" latinLnBrk="0" marL="1371600" rtl="0">
        <a:spcBef>
          <a:spcPct val="20000"/>
        </a:spcBef>
        <a:buFont typeface="Arial"/>
        <a:buChar char="–"/>
        <a:defRPr kern="1200" sz="150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indent="-342900" latinLnBrk="0" marL="1714500" rtl="0">
        <a:spcBef>
          <a:spcPct val="20000"/>
        </a:spcBef>
        <a:buFont typeface="Arial"/>
        <a:buChar char="»"/>
        <a:defRPr kern="1200" sz="150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indent="-342900" latinLnBrk="0" marL="20574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indent="-342900" latinLnBrk="0" marL="24003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indent="-342900" latinLnBrk="0" marL="27432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indent="-342900" latinLnBrk="0" marL="30861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342900" eaLnBrk="1" hangingPunct="1" latinLnBrk="0" marL="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latinLnBrk="0" marL="3429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latinLnBrk="0" marL="6858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latinLnBrk="0" marL="10287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latinLnBrk="0" marL="13716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latinLnBrk="0" marL="17145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latinLnBrk="0" marL="20574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latinLnBrk="0" marL="24003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latinLnBrk="0" marL="27432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Macintosh PowerPoint</Application>
  <PresentationFormat>On-screen Show (16:9)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2023-02-17T18:18:42Z</dcterms:created>
  <dcterms:modified xsi:type="dcterms:W3CDTF">2023-02-17T18:18:42Z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